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22" r:id="rId2"/>
    <p:sldId id="337" r:id="rId3"/>
    <p:sldId id="346" r:id="rId4"/>
    <p:sldId id="361" r:id="rId5"/>
    <p:sldId id="341" r:id="rId6"/>
    <p:sldId id="363" r:id="rId7"/>
    <p:sldId id="359" r:id="rId8"/>
    <p:sldId id="347" r:id="rId9"/>
    <p:sldId id="348" r:id="rId10"/>
    <p:sldId id="355" r:id="rId11"/>
    <p:sldId id="356" r:id="rId12"/>
    <p:sldId id="349" r:id="rId13"/>
    <p:sldId id="357" r:id="rId14"/>
    <p:sldId id="358" r:id="rId15"/>
    <p:sldId id="360" r:id="rId16"/>
    <p:sldId id="350" r:id="rId17"/>
    <p:sldId id="351" r:id="rId18"/>
    <p:sldId id="352" r:id="rId19"/>
    <p:sldId id="353" r:id="rId20"/>
    <p:sldId id="362" r:id="rId21"/>
    <p:sldId id="354" r:id="rId22"/>
    <p:sldId id="364" r:id="rId23"/>
    <p:sldId id="365" r:id="rId24"/>
    <p:sldId id="330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A8C6D8-6BE3-4B5C-90FC-84206682A499}">
          <p14:sldIdLst/>
        </p14:section>
        <p14:section name="표지" id="{2960AB2F-5431-432D-B7A1-55A8492653F6}">
          <p14:sldIdLst>
            <p14:sldId id="322"/>
          </p14:sldIdLst>
        </p14:section>
        <p14:section name="서브표지" id="{72B009D2-92CB-4978-9B1F-63C40A717255}">
          <p14:sldIdLst>
            <p14:sldId id="337"/>
            <p14:sldId id="346"/>
          </p14:sldIdLst>
        </p14:section>
        <p14:section name="간지" id="{18D954C0-2D42-4615-AE24-D38DD18A840C}">
          <p14:sldIdLst>
            <p14:sldId id="361"/>
          </p14:sldIdLst>
        </p14:section>
        <p14:section name="내지" id="{818F5B13-5682-4B2E-AEF3-A2C5E6A0FDB8}">
          <p14:sldIdLst>
            <p14:sldId id="341"/>
            <p14:sldId id="363"/>
            <p14:sldId id="359"/>
            <p14:sldId id="347"/>
            <p14:sldId id="348"/>
            <p14:sldId id="355"/>
            <p14:sldId id="356"/>
            <p14:sldId id="349"/>
            <p14:sldId id="357"/>
            <p14:sldId id="358"/>
            <p14:sldId id="360"/>
            <p14:sldId id="350"/>
            <p14:sldId id="351"/>
            <p14:sldId id="352"/>
            <p14:sldId id="353"/>
            <p14:sldId id="362"/>
            <p14:sldId id="354"/>
            <p14:sldId id="364"/>
            <p14:sldId id="365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A74"/>
    <a:srgbClr val="434343"/>
    <a:srgbClr val="6600FF"/>
    <a:srgbClr val="FF0066"/>
    <a:srgbClr val="3ACEC0"/>
    <a:srgbClr val="3366FF"/>
    <a:srgbClr val="6666FF"/>
    <a:srgbClr val="00CCFF"/>
    <a:srgbClr val="0066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6" autoAdjust="0"/>
    <p:restoredTop sz="91370" autoAdjust="0"/>
  </p:normalViewPr>
  <p:slideViewPr>
    <p:cSldViewPr>
      <p:cViewPr varScale="1">
        <p:scale>
          <a:sx n="79" d="100"/>
          <a:sy n="79" d="100"/>
        </p:scale>
        <p:origin x="178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9F63-EAB9-4D91-AD25-52C564D8FE39}" type="datetimeFigureOut">
              <a:rPr lang="ko-KR" altLang="en-US" smtClean="0"/>
              <a:pPr/>
              <a:t>2018-05-27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DAC73-7C44-4F7F-B0FF-CEA2473EFC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7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87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66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42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56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6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470D-8292-43A1-A8D9-84B2081B73B6}" type="datetimeFigureOut">
              <a:rPr lang="ko-KR" altLang="en-US" smtClean="0"/>
              <a:pPr/>
              <a:t>2018-05-27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0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D470D-8292-43A1-A8D9-84B2081B73B6}" type="datetimeFigureOut">
              <a:rPr lang="ko-KR" altLang="en-US" smtClean="0"/>
              <a:pPr/>
              <a:t>2018-05-27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표지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  <a:p>
            <a:r>
              <a:rPr lang="ko-KR" altLang="en-US" dirty="0" err="1">
                <a:solidFill>
                  <a:schemeClr val="bg2">
                    <a:lumMod val="10000"/>
                  </a:schemeClr>
                </a:solidFill>
              </a:rPr>
              <a:t>골라쓰세요</a:t>
            </a: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25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필수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94011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설정 방향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611561" y="2530175"/>
            <a:ext cx="2617744" cy="191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회원 관리</a:t>
            </a:r>
          </a:p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회원 정보 조회  삭제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등급 조정 가능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kumimoji="0" lang="en-US" altLang="ko-KR" sz="1200" dirty="0" err="1">
                <a:latin typeface="나눔바른고딕" pitchFamily="50" charset="-127"/>
                <a:ea typeface="나눔바른고딕" pitchFamily="50" charset="-127"/>
              </a:rPr>
              <a:t>superadmin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만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회원 추가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7913"/>
            <a:ext cx="19732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관리자 기능 </a:t>
            </a:r>
            <a:r>
              <a:rPr lang="en-US" altLang="ko-KR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FE3929-4911-4FD9-BB41-B1DB574AF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069" y="2236433"/>
            <a:ext cx="5591166" cy="13335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C0C8EC-71AE-46DB-A5F0-174F485FA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069" y="3815835"/>
            <a:ext cx="5547203" cy="11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0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필수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예약 관리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91324" y="2530175"/>
            <a:ext cx="2352484" cy="219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예약관리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현재 주문 받은 내역 보여줌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주문 상태 조정 가능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(3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단계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Ready-Making-finish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7913"/>
            <a:ext cx="19732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관리자 기능 </a:t>
            </a:r>
            <a:r>
              <a:rPr lang="en-US" altLang="ko-KR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6479C2-96CC-4797-9CB6-4BA5BCA65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672925"/>
            <a:ext cx="5988381" cy="8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8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필수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39552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메뉴 조회 및 구매 기능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539552" y="2530175"/>
            <a:ext cx="2779509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메뉴 조회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및 구매 가능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7913"/>
            <a:ext cx="19732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사용자 기능 </a:t>
            </a:r>
            <a:r>
              <a:rPr lang="en-US" altLang="ko-KR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3825A6-CE4F-4A5F-AB6E-38432AD5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321" y="2746492"/>
            <a:ext cx="5359795" cy="7792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55B635-EFA1-4B62-9AC9-236C3016E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069" y="4042006"/>
            <a:ext cx="538753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5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필수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39552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예약 현황 조회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539552" y="2530175"/>
            <a:ext cx="2779509" cy="163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현재 지금 예약한 거에 대해 현황 조회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Ready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일 때 취소가능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7913"/>
            <a:ext cx="19732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사용자 기능 </a:t>
            </a:r>
            <a:r>
              <a:rPr lang="en-US" altLang="ko-KR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843526-70A1-42CA-A265-CC292CDC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77" y="2614208"/>
            <a:ext cx="5359795" cy="8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6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필수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39552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월별 구매내역 및 통계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534751" y="2676498"/>
            <a:ext cx="2851517" cy="163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월별 구매내역 가능</a:t>
            </a:r>
          </a:p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가장 많이 구매한 상위 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개 그래프를 </a:t>
            </a:r>
            <a:r>
              <a:rPr kumimoji="0" lang="ko-KR" altLang="en-US" sz="1200" dirty="0" err="1">
                <a:latin typeface="나눔바른고딕" pitchFamily="50" charset="-127"/>
                <a:ea typeface="나눔바른고딕" pitchFamily="50" charset="-127"/>
              </a:rPr>
              <a:t>그려줌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그 밑에는 해당 월의 구매내역을 보여줌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7913"/>
            <a:ext cx="19732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사용자 기능 </a:t>
            </a:r>
            <a:r>
              <a:rPr lang="en-US" altLang="ko-KR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ADE4E-0A1B-45A7-8B41-FA3AACED4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457" y="1881941"/>
            <a:ext cx="4810655" cy="23405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A8E939-526C-4633-8DAD-923CAD18E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5053737"/>
            <a:ext cx="5104591" cy="7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75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간지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E6F20D-0258-4443-84F5-26CEB6ED2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21223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ko-KR" altLang="en-US" sz="4000" b="1" spc="-1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추가  기능</a:t>
            </a:r>
          </a:p>
        </p:txBody>
      </p:sp>
    </p:spTree>
    <p:extLst>
      <p:ext uri="{BB962C8B-B14F-4D97-AF65-F5344CB8AC3E}">
        <p14:creationId xmlns:p14="http://schemas.microsoft.com/office/powerpoint/2010/main" val="278588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추가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40969" y="1989474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한</a:t>
            </a:r>
            <a:r>
              <a:rPr kumimoji="0" lang="en-US" altLang="ko-KR" sz="1400" b="1" dirty="0"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영 번역기능 지원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539552" y="2530175"/>
            <a:ext cx="2016224" cy="108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세계화 시대에 맞춰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한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영 번역기능 지원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7913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다중 언어 지원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13A1E9-FB98-4792-9078-57835667A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77" y="1844825"/>
            <a:ext cx="4710979" cy="21007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1DEB35-8D3F-46C6-9329-D23549C32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4258005"/>
            <a:ext cx="4710979" cy="212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73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추가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80" y="1197913"/>
            <a:ext cx="2404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통계 그래프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DCA94A-E035-448B-BC34-D7A69149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590" y="2161002"/>
            <a:ext cx="4810655" cy="2340545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7A4B7E4E-7952-408D-95AD-978777DB9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월별 구매내역 및 통계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0B56E2BE-1CCE-4980-979D-F4AB403EA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751" y="2676498"/>
            <a:ext cx="2851517" cy="163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월별 구매내역 가능</a:t>
            </a:r>
          </a:p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가장 많이 구매한 상위 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개 그래프를 </a:t>
            </a:r>
            <a:r>
              <a:rPr kumimoji="0" lang="ko-KR" altLang="en-US" sz="1200" dirty="0" err="1">
                <a:latin typeface="나눔바른고딕" pitchFamily="50" charset="-127"/>
                <a:ea typeface="나눔바른고딕" pitchFamily="50" charset="-127"/>
              </a:rPr>
              <a:t>그려줌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그 밑에는 해당 월의 구매내역을 보여줌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839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추가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오시는 길 및 설명서 제공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539552" y="2530175"/>
            <a:ext cx="2779509" cy="163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좀 더 편하게 카페를 이용하시라고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지도 및 설명서 제공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지도 </a:t>
            </a:r>
            <a:r>
              <a:rPr kumimoji="0" lang="en-US" altLang="ko-KR" sz="1200" dirty="0" err="1">
                <a:latin typeface="나눔바른고딕" pitchFamily="50" charset="-127"/>
                <a:ea typeface="나눔바른고딕" pitchFamily="50" charset="-127"/>
              </a:rPr>
              <a:t>api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는 구글 </a:t>
            </a:r>
            <a:r>
              <a:rPr kumimoji="0" lang="en-US" altLang="ko-KR" sz="1200" dirty="0" err="1">
                <a:latin typeface="나눔바른고딕" pitchFamily="50" charset="-127"/>
                <a:ea typeface="나눔바른고딕" pitchFamily="50" charset="-127"/>
              </a:rPr>
              <a:t>api</a:t>
            </a:r>
            <a:r>
              <a:rPr kumimoji="0" lang="ko-KR" altLang="en-US" sz="1200" dirty="0" err="1">
                <a:latin typeface="나눔바른고딕" pitchFamily="50" charset="-127"/>
                <a:ea typeface="나눔바른고딕" pitchFamily="50" charset="-127"/>
              </a:rPr>
              <a:t>를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 이용하였습니다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7913"/>
            <a:ext cx="425597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Map </a:t>
            </a:r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구현 </a:t>
            </a:r>
            <a:r>
              <a:rPr lang="en-US" altLang="ko-KR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&amp; </a:t>
            </a:r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설명서 다운로드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F7F5E0-8415-4726-B2A5-88841118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269" y="1843612"/>
            <a:ext cx="3283877" cy="20659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EFBEE0-EF7F-458D-BF23-5901D20C8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909513"/>
            <a:ext cx="3391069" cy="24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9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추가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1400" b="1" dirty="0">
                <a:latin typeface="나눔바른고딕" pitchFamily="50" charset="-127"/>
                <a:ea typeface="나눔바른고딕" pitchFamily="50" charset="-127"/>
              </a:rPr>
              <a:t>My page </a:t>
            </a: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설정 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24339" y="2530175"/>
            <a:ext cx="2897869" cy="53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사용자는 자기 상세 내용을 설정 할 수 있습니다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7913"/>
            <a:ext cx="285494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My page </a:t>
            </a:r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설정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7DE367-C8F4-4CEA-98BC-38B1B2B6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23" y="2138698"/>
            <a:ext cx="4991791" cy="34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0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5656" y="1443841"/>
            <a:ext cx="6192688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5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웹 솔루션 </a:t>
            </a:r>
            <a:r>
              <a:rPr lang="en-US" altLang="ko-KR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조</a:t>
            </a:r>
            <a:endParaRPr lang="en-US" altLang="ko-KR" sz="45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24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24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사내 </a:t>
            </a:r>
            <a:r>
              <a:rPr lang="en-US" altLang="ko-KR" sz="24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café </a:t>
            </a:r>
            <a:r>
              <a:rPr lang="ko-KR" altLang="en-US" sz="24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솔루션</a:t>
            </a:r>
            <a:r>
              <a:rPr lang="en-US" altLang="ko-KR" sz="24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</a:p>
          <a:p>
            <a:endParaRPr lang="en-US" altLang="ko-KR" sz="45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2400" b="1" dirty="0" err="1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김하림</a:t>
            </a:r>
            <a:endParaRPr lang="en-US" altLang="ko-KR" sz="24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2400" b="1" dirty="0" err="1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전가빈</a:t>
            </a:r>
            <a:endParaRPr lang="en-US" altLang="ko-KR" sz="24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24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정성진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서브표지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6740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추가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49995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게시판 구현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49995" y="2530175"/>
            <a:ext cx="2897869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건의사항이나 메뉴 추가 요청 등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소통을 위한 커뮤니티 카페 게시판 구현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7913"/>
            <a:ext cx="2404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카페 게시판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C91570-32C0-43B2-AE2F-743C77C5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465" y="1990581"/>
            <a:ext cx="5507905" cy="169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86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추가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복수 관리자 구현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60445" y="2532236"/>
            <a:ext cx="2743404" cy="246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최상위 관리자는 고유한 관리자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관리자는 최상위 관리자가 추가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삭제 가능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유저는 회원가입을 통해 가입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각 등급마다 접근 가능한 페이지 또는 기능이 다름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312" y="1197913"/>
            <a:ext cx="2404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복수 관리자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8604BE-3507-4493-91D7-756645BA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807658"/>
            <a:ext cx="5512977" cy="8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03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간지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E6F20D-0258-4443-84F5-26CEB6ED2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528" y="3121223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ko-KR" altLang="en-US" sz="4000" b="1" spc="-1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제품의  장점  </a:t>
            </a:r>
          </a:p>
        </p:txBody>
      </p:sp>
    </p:spTree>
    <p:extLst>
      <p:ext uri="{BB962C8B-B14F-4D97-AF65-F5344CB8AC3E}">
        <p14:creationId xmlns:p14="http://schemas.microsoft.com/office/powerpoint/2010/main" val="239594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168315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제품의 장점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우리 제품만의 특성</a:t>
            </a:r>
            <a:endParaRPr kumimoji="0" lang="en-US" altLang="ko-KR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96348" y="2564904"/>
            <a:ext cx="2747596" cy="330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솔루션의 기능들의 사용성과 접근성을 높여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이용자들의 편리함을 추구 하였습니다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특히 지도나 설명서를 첨부하여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 편리한 이용이 되도록 추구하였습니다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또한 게시판을 이용하여 이용자들과 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소통이 되게 만들었습니다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5303C-9BFF-4FD6-97A3-BCCF77028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652" y="1990582"/>
            <a:ext cx="5376281" cy="39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5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간지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E6F20D-0258-4443-84F5-26CEB6ED2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21223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ko-KR" altLang="en-US" sz="4000" b="1" spc="-1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감사합니다</a:t>
            </a:r>
            <a:r>
              <a:rPr kumimoji="0" lang="en-US" altLang="ko-KR" sz="4000" b="1" spc="-1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4000" b="1" spc="-1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39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648" y="1290240"/>
            <a:ext cx="6192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목  차</a:t>
            </a:r>
            <a:endParaRPr lang="en-US" altLang="ko-KR" sz="32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설정 방향 및 설계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필수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36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추가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제품의 장점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서브표지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614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간지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E6F20D-0258-4443-84F5-26CEB6ED2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6382" y="3121223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ko-KR" altLang="en-US" sz="4000" b="1" spc="-1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설정 방향 및 설계  </a:t>
            </a:r>
          </a:p>
        </p:txBody>
      </p:sp>
    </p:spTree>
    <p:extLst>
      <p:ext uri="{BB962C8B-B14F-4D97-AF65-F5344CB8AC3E}">
        <p14:creationId xmlns:p14="http://schemas.microsoft.com/office/powerpoint/2010/main" val="244398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5599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설정 방향 및 설계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설정 방향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96348" y="2564904"/>
            <a:ext cx="2747596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기본에 충실함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완벽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을 기함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CC78B0-2533-4D48-85E2-0BF74229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848" y="1916832"/>
            <a:ext cx="5338624" cy="39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3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519" y="35902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64495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데이터베이스 설계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340768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115616" y="1374722"/>
            <a:ext cx="766432" cy="29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1400" b="1" dirty="0">
                <a:latin typeface="나눔바른고딕" pitchFamily="50" charset="-127"/>
                <a:ea typeface="나눔바른고딕" pitchFamily="50" charset="-127"/>
              </a:rPr>
              <a:t>revers</a:t>
            </a:r>
            <a:endParaRPr kumimoji="0"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B43459-70FA-47E3-B2D4-809F34EB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04910"/>
            <a:ext cx="1913013" cy="1693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C7D1D5-A182-4875-9396-14C04FCE9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31" y="4213242"/>
            <a:ext cx="2017155" cy="177449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8EA00A65-EFC4-4621-A212-B7E474E71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245" y="3803150"/>
            <a:ext cx="766432" cy="29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1400" b="1" dirty="0">
                <a:latin typeface="나눔바른고딕" pitchFamily="50" charset="-127"/>
                <a:ea typeface="나눔바른고딕" pitchFamily="50" charset="-127"/>
              </a:rPr>
              <a:t>consume</a:t>
            </a:r>
            <a:endParaRPr kumimoji="0"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8093D8-A4FF-47CB-8EBC-0B733E75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7" y="1637002"/>
            <a:ext cx="3358073" cy="2225421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B5259029-9190-4955-AC26-C2BF19751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848" y="1311559"/>
            <a:ext cx="766432" cy="29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1400" b="1" dirty="0">
                <a:latin typeface="나눔바른고딕" pitchFamily="50" charset="-127"/>
                <a:ea typeface="나눔바른고딕" pitchFamily="50" charset="-127"/>
              </a:rPr>
              <a:t>user</a:t>
            </a:r>
            <a:endParaRPr kumimoji="0"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F7FEE8-85BC-4237-9CA6-CDDB07585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7" y="4191246"/>
            <a:ext cx="2993700" cy="2102599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5AEE542B-22A1-4E51-8C72-EF9D3666B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808" y="3891632"/>
            <a:ext cx="766432" cy="29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1400" b="1" dirty="0">
                <a:latin typeface="나눔바른고딕" pitchFamily="50" charset="-127"/>
                <a:ea typeface="나눔바른고딕" pitchFamily="50" charset="-127"/>
              </a:rPr>
              <a:t>menus</a:t>
            </a:r>
            <a:endParaRPr kumimoji="0"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8E45824-A6E6-4154-BA00-234645F98521}"/>
              </a:ext>
            </a:extLst>
          </p:cNvPr>
          <p:cNvCxnSpPr/>
          <p:nvPr/>
        </p:nvCxnSpPr>
        <p:spPr>
          <a:xfrm flipV="1">
            <a:off x="2380557" y="2204864"/>
            <a:ext cx="2551483" cy="21602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FD7DAB6-30FF-42E8-AB59-57E5AA6E073D}"/>
              </a:ext>
            </a:extLst>
          </p:cNvPr>
          <p:cNvCxnSpPr/>
          <p:nvPr/>
        </p:nvCxnSpPr>
        <p:spPr>
          <a:xfrm>
            <a:off x="2380557" y="2551473"/>
            <a:ext cx="2623490" cy="246170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6E615AF-4EBE-497A-AE50-00F365A9C8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42926" y="2312876"/>
            <a:ext cx="2705139" cy="268803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2C4EA88-1762-4BEF-BB8B-DD152550D93B}"/>
              </a:ext>
            </a:extLst>
          </p:cNvPr>
          <p:cNvCxnSpPr>
            <a:stCxn id="11" idx="3"/>
          </p:cNvCxnSpPr>
          <p:nvPr/>
        </p:nvCxnSpPr>
        <p:spPr>
          <a:xfrm flipV="1">
            <a:off x="2479086" y="4869160"/>
            <a:ext cx="2524961" cy="23132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2CF9A96-7DE0-4928-A220-8CF9993C0E52}"/>
              </a:ext>
            </a:extLst>
          </p:cNvPr>
          <p:cNvCxnSpPr>
            <a:cxnSpLocks/>
          </p:cNvCxnSpPr>
          <p:nvPr/>
        </p:nvCxnSpPr>
        <p:spPr>
          <a:xfrm>
            <a:off x="611560" y="2551473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55CE64-8390-44D9-92BC-50865B1165B3}"/>
              </a:ext>
            </a:extLst>
          </p:cNvPr>
          <p:cNvCxnSpPr>
            <a:cxnSpLocks/>
          </p:cNvCxnSpPr>
          <p:nvPr/>
        </p:nvCxnSpPr>
        <p:spPr>
          <a:xfrm>
            <a:off x="611560" y="2749712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84A75D8-6850-44F5-8792-95EBAC7F371E}"/>
              </a:ext>
            </a:extLst>
          </p:cNvPr>
          <p:cNvCxnSpPr>
            <a:cxnSpLocks/>
          </p:cNvCxnSpPr>
          <p:nvPr/>
        </p:nvCxnSpPr>
        <p:spPr>
          <a:xfrm>
            <a:off x="5148064" y="2348880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28AC07-291F-4E85-A38A-8A35FDDE164C}"/>
              </a:ext>
            </a:extLst>
          </p:cNvPr>
          <p:cNvCxnSpPr>
            <a:cxnSpLocks/>
          </p:cNvCxnSpPr>
          <p:nvPr/>
        </p:nvCxnSpPr>
        <p:spPr>
          <a:xfrm>
            <a:off x="566837" y="5085184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B1C73B1-50C3-462A-B5A4-D72147B10264}"/>
              </a:ext>
            </a:extLst>
          </p:cNvPr>
          <p:cNvCxnSpPr>
            <a:cxnSpLocks/>
          </p:cNvCxnSpPr>
          <p:nvPr/>
        </p:nvCxnSpPr>
        <p:spPr>
          <a:xfrm>
            <a:off x="539552" y="5301208"/>
            <a:ext cx="1584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B795527-35BD-4CA3-8890-D48E3246355D}"/>
              </a:ext>
            </a:extLst>
          </p:cNvPr>
          <p:cNvCxnSpPr>
            <a:cxnSpLocks/>
          </p:cNvCxnSpPr>
          <p:nvPr/>
        </p:nvCxnSpPr>
        <p:spPr>
          <a:xfrm>
            <a:off x="5240641" y="5124353"/>
            <a:ext cx="22836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36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간지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E6F20D-0258-4443-84F5-26CEB6ED2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21223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ko-KR" altLang="en-US" sz="4000" b="1" spc="-1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필수 기능</a:t>
            </a:r>
          </a:p>
        </p:txBody>
      </p:sp>
    </p:spTree>
    <p:extLst>
      <p:ext uri="{BB962C8B-B14F-4D97-AF65-F5344CB8AC3E}">
        <p14:creationId xmlns:p14="http://schemas.microsoft.com/office/powerpoint/2010/main" val="1857836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필수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08629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권한 분리 구현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96347" y="2530175"/>
            <a:ext cx="2779509" cy="302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최상위 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중간 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일반 사용자 존재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최상위 관리자는 등급조정 가능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탭 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일부 기능 구분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Spring security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에 의한 권한 분리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7913"/>
            <a:ext cx="296555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관리자 </a:t>
            </a:r>
            <a:r>
              <a:rPr lang="en-US" altLang="ko-KR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사용자 권한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12156E-398E-497B-8ED0-B75D4198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72" y="2359475"/>
            <a:ext cx="4938335" cy="70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725E47-22B2-48C6-B416-49BE34C2D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99" y="3500075"/>
            <a:ext cx="4938335" cy="7210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AB9A02-42D6-44C9-B844-CFC5B6543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741" y="4724212"/>
            <a:ext cx="4950951" cy="7210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6E5A43-34D0-4C75-B46B-BC39EE6EF30D}"/>
              </a:ext>
            </a:extLst>
          </p:cNvPr>
          <p:cNvSpPr txBox="1"/>
          <p:nvPr/>
        </p:nvSpPr>
        <p:spPr>
          <a:xfrm>
            <a:off x="3635896" y="1927865"/>
            <a:ext cx="947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 방문자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C5757-28DB-4763-808D-DBF167FC753F}"/>
              </a:ext>
            </a:extLst>
          </p:cNvPr>
          <p:cNvSpPr txBox="1"/>
          <p:nvPr/>
        </p:nvSpPr>
        <p:spPr>
          <a:xfrm>
            <a:off x="3635896" y="3140968"/>
            <a:ext cx="947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유저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349C71-8AF0-4F8B-B2E7-2D3B123B6926}"/>
              </a:ext>
            </a:extLst>
          </p:cNvPr>
          <p:cNvSpPr txBox="1"/>
          <p:nvPr/>
        </p:nvSpPr>
        <p:spPr>
          <a:xfrm>
            <a:off x="3635896" y="4376137"/>
            <a:ext cx="204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 관리자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 관리자</a:t>
            </a:r>
          </a:p>
        </p:txBody>
      </p:sp>
    </p:spTree>
    <p:extLst>
      <p:ext uri="{BB962C8B-B14F-4D97-AF65-F5344CB8AC3E}">
        <p14:creationId xmlns:p14="http://schemas.microsoft.com/office/powerpoint/2010/main" val="684123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0839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필수 기능 구현</a:t>
            </a:r>
            <a:endParaRPr lang="en-US" altLang="ko-KR" sz="28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22003" y="1916832"/>
            <a:ext cx="2897869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메뉴 관리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539552" y="2564904"/>
            <a:ext cx="1965544" cy="191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Café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 메뉴 관리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조회 추가 수정 삭제 가능</a:t>
            </a: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5D26F-D55F-4173-9AB6-D5BEEBB37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97913"/>
            <a:ext cx="19732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관리자 기능 </a:t>
            </a:r>
            <a:r>
              <a:rPr lang="en-US" altLang="ko-KR" sz="28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C765DA-832B-40EB-9B27-2C043F12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77" y="2200100"/>
            <a:ext cx="6079838" cy="11568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2ADE55-AFE3-4AEA-BE1F-20B4107EE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642" y="3832099"/>
            <a:ext cx="6079838" cy="13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48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</TotalTime>
  <Words>443</Words>
  <Application>Microsoft Office PowerPoint</Application>
  <PresentationFormat>화면 슬라이드 쇼(4:3)</PresentationFormat>
  <Paragraphs>177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</dc:creator>
  <cp:lastModifiedBy>Cafemug</cp:lastModifiedBy>
  <cp:revision>181</cp:revision>
  <dcterms:created xsi:type="dcterms:W3CDTF">2012-09-13T06:24:15Z</dcterms:created>
  <dcterms:modified xsi:type="dcterms:W3CDTF">2018-05-27T00:50:20Z</dcterms:modified>
</cp:coreProperties>
</file>